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7D9DD-1A3F-4A58-A9B4-EBCBAA197DC2}" v="1" dt="2026-01-15T16:24:58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EA7-2889-CC9E-7923-D8D99C115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4670C-4DB6-5DD9-F40A-CE55556D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12BA0-60EE-1E9B-113D-5BDAA107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91025-0D73-AEDF-EEAC-DA5EFE17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85030-3D02-5384-10EC-D2F958B8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6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65C0-567A-9DC0-2C44-D4F4AF98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0B71-1D87-E9C1-C0A9-D84CEC7FD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10BD5-455B-B6AE-3F27-7EF17B6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B0B2-1073-9AA9-4078-87E47D5D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666B-6641-F549-E5D1-16A75C17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5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41BED-D38D-9672-867F-C6AFAB684F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BCE25-C5E8-7643-EDEC-7BE81314F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9A494-9B2A-3093-36A3-D0AC6795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4C76-3FF6-4822-DE2D-AE361DB7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9A57-2638-5871-3623-E3ABB36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9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5FE-082A-4FF6-DBB6-999C4B6B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D6E2-6DE1-4335-82FE-A7B1D269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3C4DE-9468-75F1-09F2-B3D8FA68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BADE3-F287-49A0-0256-06664BB5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87FB1-7AE6-1051-C862-4C1895ED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A465-1076-77DD-63AD-48849C05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EFBCB-85AF-D7D4-2214-D50AE8B8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F160-8B83-2928-CC1A-4A5F5392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6BE5-01F1-0F36-2DE8-4121772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E65D-8E3D-3449-1351-6D4D4B12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ED68-A607-B7DE-7A05-29DDD70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ED90-99C6-DB83-BF4D-E3E68A4ED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88937-C99C-4142-9ED3-63EEC21B1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A0DE3-914B-1395-9B49-3DA59DB3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35F6B-1931-B730-FA21-42499535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E0F35-19EE-76F3-D8E1-32052C3C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1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14B1-7EC3-51F3-E4BB-27CE1102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BAC0-1139-4E4D-5105-AEF052F1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A659A-2908-6FD5-2AD0-869485CE2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7CFFB-F207-8A0F-7DFF-FBB155428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C55C8-AD4C-AEB6-AE63-E0D063B33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A9047-4448-7569-AE96-8E2C952C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D2DA7-49C2-A405-47A5-D0649B57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EA8CE-2326-3AAF-FB0C-6B73E9E6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DC4-C3E0-7774-D327-C048998E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A414D-652D-C919-9B59-5B9F3FCF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BB98-1D15-272F-72BD-7B313C77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3058D-67F3-5D9B-8123-7FE46E95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88903-0EDD-B638-2127-7913A15D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56040-5CF1-1FA5-97D6-37DE4AD1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6A34B-AF1C-366D-913B-C6111F3F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9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EADA-342E-A024-56A7-7FE7EACE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2EDC-7BE9-56D7-C829-359A3CB9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267D-E399-1BD4-55EB-218D2E54B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728B5-8901-2F86-122B-95586DBC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32560-5610-DAF5-803B-49820FC2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1EB7D-7339-4B31-35C1-2FD710E9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DE03-2089-A058-91C8-C5FF898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190AE-945D-440F-41D9-52D2B39C5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56295-EC1B-3DBD-EFE2-18A07D33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26BD-D8E7-BD73-E966-DC0FB2F8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0FF4-1BD0-DD2A-98C3-77D85E4E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C21D1-CDF4-6A3C-EB7F-57BE7AD0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64DF3-0836-061E-9A1F-AB7C7D9A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2E17-2E4D-4575-A010-23AFB0B31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C57A-81BE-ECA9-444B-FB9E8F6EE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C235-38F0-4E18-B413-0785008454E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B505-C0EA-EC5D-D4D9-07F6A025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ABCD2-3DA0-41F7-6B71-2E85A91C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1324C-A750-4A78-976F-0088A18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4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266F6-94F7-6ED4-3398-F2656AD21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3784"/>
            <a:ext cx="12188952" cy="68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61E2D-F063-A2D1-9C47-C10881D7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936"/>
            <a:ext cx="12188952" cy="68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3BCED-925E-151D-F64A-B0009905F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CE8B4-A948-F3F8-A103-510C9C895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94977-13D9-5A41-0FAB-9FA9BC404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538"/>
            <a:ext cx="1224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323BC-3735-32E7-33F7-41BC5417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4BF21-8024-A5F2-D289-503F0BEE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946C-2377-8985-BB68-0EE6BA89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0165"/>
            <a:ext cx="12188952" cy="68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7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B8E06-A62B-EE47-456E-BC2EF4B4B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30644"/>
            <a:ext cx="12188952" cy="68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0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4841E-E4F8-1544-4789-4ACF2EDC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" y="0"/>
            <a:ext cx="1217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92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E016E-8FF5-4233-ECF0-596FA704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1290"/>
            <a:ext cx="12177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8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64804-86F6-7BB1-F349-B409F7D7C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4117"/>
            <a:ext cx="12188952" cy="68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F778-1FDB-5456-8529-1DB2CCA4E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C76CE-7247-DDB3-0F04-CC4BA79D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7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3CD70-4A02-B69C-4569-A5BB2BC21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53800"/>
            <a:ext cx="12180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EEC62-BDD3-7C7B-CA68-3210643D0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5"/>
            <a:ext cx="12188952" cy="68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2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C9EE6-7D34-EC20-E766-C3D5BE7C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664FB-24BD-DCE5-985D-C3E9029C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" y="0"/>
            <a:ext cx="1218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saksham gautam</dc:creator>
  <cp:lastModifiedBy>saksham gautam</cp:lastModifiedBy>
  <cp:revision>1</cp:revision>
  <dcterms:created xsi:type="dcterms:W3CDTF">2026-01-15T16:03:36Z</dcterms:created>
  <dcterms:modified xsi:type="dcterms:W3CDTF">2026-01-15T16:25:02Z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